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9317CAF-9C7F-4565-95F0-DC160E430B41}" type="datetimeFigureOut">
              <a:rPr lang="en-CA" smtClean="0"/>
              <a:pPr/>
              <a:t>05/01/2012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6F0502B-9B31-49AE-B610-9219D1C1517A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942306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Grade 7 Spelling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9.  Styles and Trends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alter</a:t>
            </a:r>
          </a:p>
          <a:p>
            <a:r>
              <a:rPr lang="en-US" b="1" dirty="0" smtClean="0"/>
              <a:t>2. elegant</a:t>
            </a:r>
          </a:p>
          <a:p>
            <a:r>
              <a:rPr lang="en-US" b="1" dirty="0" smtClean="0"/>
              <a:t>3. formerly</a:t>
            </a:r>
          </a:p>
          <a:p>
            <a:r>
              <a:rPr lang="en-US" b="1" dirty="0" smtClean="0"/>
              <a:t>4. impressive</a:t>
            </a:r>
          </a:p>
          <a:p>
            <a:r>
              <a:rPr lang="en-US" b="1" dirty="0" smtClean="0"/>
              <a:t>5. ordinary</a:t>
            </a:r>
          </a:p>
          <a:p>
            <a:r>
              <a:rPr lang="en-US" b="1" dirty="0" smtClean="0"/>
              <a:t>6. stylish</a:t>
            </a:r>
          </a:p>
          <a:p>
            <a:r>
              <a:rPr lang="en-US" b="1" dirty="0" smtClean="0"/>
              <a:t>7. resemble</a:t>
            </a:r>
          </a:p>
          <a:p>
            <a:r>
              <a:rPr lang="en-US" b="1" dirty="0" smtClean="0"/>
              <a:t>8. interior</a:t>
            </a:r>
          </a:p>
          <a:p>
            <a:r>
              <a:rPr lang="en-US" b="1" dirty="0" smtClean="0"/>
              <a:t>9. expensive</a:t>
            </a:r>
          </a:p>
          <a:p>
            <a:r>
              <a:rPr lang="en-US" b="1" dirty="0" smtClean="0"/>
              <a:t>10. contemporary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imagine</a:t>
            </a:r>
          </a:p>
          <a:p>
            <a:r>
              <a:rPr lang="en-US" b="1" dirty="0" smtClean="0"/>
              <a:t>12. standard</a:t>
            </a:r>
          </a:p>
          <a:p>
            <a:r>
              <a:rPr lang="en-US" b="1" dirty="0" smtClean="0"/>
              <a:t>13. practical</a:t>
            </a:r>
          </a:p>
          <a:p>
            <a:r>
              <a:rPr lang="en-US" b="1" dirty="0" smtClean="0"/>
              <a:t>14. informal</a:t>
            </a:r>
          </a:p>
          <a:p>
            <a:r>
              <a:rPr lang="en-US" b="1" dirty="0" smtClean="0"/>
              <a:t>15. designer</a:t>
            </a:r>
          </a:p>
          <a:p>
            <a:r>
              <a:rPr lang="en-US" b="1" dirty="0" smtClean="0"/>
              <a:t>16. adopt</a:t>
            </a:r>
          </a:p>
          <a:p>
            <a:r>
              <a:rPr lang="en-US" b="1" dirty="0" smtClean="0"/>
              <a:t>17. visible</a:t>
            </a:r>
          </a:p>
          <a:p>
            <a:r>
              <a:rPr lang="en-US" b="1" dirty="0" smtClean="0"/>
              <a:t>18. garment</a:t>
            </a:r>
          </a:p>
          <a:p>
            <a:r>
              <a:rPr lang="en-US" b="1" dirty="0" smtClean="0"/>
              <a:t>19. imported</a:t>
            </a:r>
          </a:p>
          <a:p>
            <a:r>
              <a:rPr lang="en-US" b="1" dirty="0" smtClean="0"/>
              <a:t>20. exceptional</a:t>
            </a:r>
            <a:endParaRPr lang="en-CA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10.  Talk to Me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quarrel</a:t>
            </a:r>
          </a:p>
          <a:p>
            <a:r>
              <a:rPr lang="en-US" b="1" dirty="0" smtClean="0"/>
              <a:t>2. subject</a:t>
            </a:r>
          </a:p>
          <a:p>
            <a:r>
              <a:rPr lang="en-US" b="1" dirty="0" smtClean="0"/>
              <a:t>3. suggested</a:t>
            </a:r>
          </a:p>
          <a:p>
            <a:r>
              <a:rPr lang="en-US" b="1" dirty="0" smtClean="0"/>
              <a:t>4. secluded</a:t>
            </a:r>
          </a:p>
          <a:p>
            <a:r>
              <a:rPr lang="en-US" b="1" dirty="0" smtClean="0"/>
              <a:t>5. misunderstand</a:t>
            </a:r>
          </a:p>
          <a:p>
            <a:r>
              <a:rPr lang="en-US" b="1" dirty="0" smtClean="0"/>
              <a:t>6. assist</a:t>
            </a:r>
          </a:p>
          <a:p>
            <a:r>
              <a:rPr lang="en-US" b="1" dirty="0" smtClean="0"/>
              <a:t>7. mutual</a:t>
            </a:r>
          </a:p>
          <a:p>
            <a:r>
              <a:rPr lang="en-US" b="1" dirty="0" smtClean="0"/>
              <a:t>8. ashamed</a:t>
            </a:r>
          </a:p>
          <a:p>
            <a:r>
              <a:rPr lang="en-US" b="1" dirty="0" smtClean="0"/>
              <a:t>9. intention</a:t>
            </a:r>
          </a:p>
          <a:p>
            <a:r>
              <a:rPr lang="en-US" b="1" dirty="0" smtClean="0"/>
              <a:t>10. encourage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discuss</a:t>
            </a:r>
          </a:p>
          <a:p>
            <a:r>
              <a:rPr lang="en-US" b="1" dirty="0" smtClean="0"/>
              <a:t>12. responded</a:t>
            </a:r>
          </a:p>
          <a:p>
            <a:r>
              <a:rPr lang="en-US" b="1" dirty="0" smtClean="0"/>
              <a:t>13. clarify</a:t>
            </a:r>
          </a:p>
          <a:p>
            <a:r>
              <a:rPr lang="en-US" b="1" dirty="0" smtClean="0"/>
              <a:t>14. declare</a:t>
            </a:r>
          </a:p>
          <a:p>
            <a:r>
              <a:rPr lang="en-US" b="1" dirty="0" smtClean="0"/>
              <a:t>15. guidance</a:t>
            </a:r>
          </a:p>
          <a:p>
            <a:r>
              <a:rPr lang="en-US" b="1" dirty="0" smtClean="0"/>
              <a:t>16. tongue</a:t>
            </a:r>
          </a:p>
          <a:p>
            <a:r>
              <a:rPr lang="en-US" b="1" dirty="0" smtClean="0"/>
              <a:t>17. hesitate</a:t>
            </a:r>
          </a:p>
          <a:p>
            <a:r>
              <a:rPr lang="en-US" b="1" dirty="0" smtClean="0"/>
              <a:t>18. consult</a:t>
            </a:r>
          </a:p>
          <a:p>
            <a:r>
              <a:rPr lang="en-US" b="1" dirty="0" smtClean="0"/>
              <a:t>19. regarding</a:t>
            </a:r>
          </a:p>
          <a:p>
            <a:r>
              <a:rPr lang="en-US" b="1" dirty="0" smtClean="0"/>
              <a:t>20. respectfully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11. </a:t>
            </a:r>
            <a:r>
              <a:rPr lang="en-US" b="1" dirty="0" err="1" smtClean="0"/>
              <a:t>Computerspeak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digit</a:t>
            </a:r>
          </a:p>
          <a:p>
            <a:r>
              <a:rPr lang="en-US" b="1" dirty="0" smtClean="0"/>
              <a:t>2. command</a:t>
            </a:r>
          </a:p>
          <a:p>
            <a:r>
              <a:rPr lang="en-US" b="1" dirty="0" smtClean="0"/>
              <a:t>3. software</a:t>
            </a:r>
          </a:p>
          <a:p>
            <a:r>
              <a:rPr lang="en-US" b="1" dirty="0" smtClean="0"/>
              <a:t>4. accomplish</a:t>
            </a:r>
          </a:p>
          <a:p>
            <a:r>
              <a:rPr lang="en-US" b="1" dirty="0" smtClean="0"/>
              <a:t>5. interface</a:t>
            </a:r>
          </a:p>
          <a:p>
            <a:r>
              <a:rPr lang="en-US" b="1" dirty="0" smtClean="0"/>
              <a:t>6. logic</a:t>
            </a:r>
          </a:p>
          <a:p>
            <a:r>
              <a:rPr lang="en-US" b="1" dirty="0" smtClean="0"/>
              <a:t>7. diagram</a:t>
            </a:r>
          </a:p>
          <a:p>
            <a:r>
              <a:rPr lang="en-US" b="1" dirty="0" smtClean="0"/>
              <a:t>8. function</a:t>
            </a:r>
          </a:p>
          <a:p>
            <a:r>
              <a:rPr lang="en-US" b="1" dirty="0" smtClean="0"/>
              <a:t>9. repetition</a:t>
            </a:r>
          </a:p>
          <a:p>
            <a:r>
              <a:rPr lang="en-US" b="1" dirty="0" smtClean="0"/>
              <a:t>10. calculator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error</a:t>
            </a:r>
          </a:p>
          <a:p>
            <a:r>
              <a:rPr lang="en-US" b="1" dirty="0" smtClean="0"/>
              <a:t>12. monitor</a:t>
            </a:r>
          </a:p>
          <a:p>
            <a:r>
              <a:rPr lang="en-US" b="1" dirty="0" smtClean="0"/>
              <a:t>13. automatic</a:t>
            </a:r>
          </a:p>
          <a:p>
            <a:r>
              <a:rPr lang="en-US" b="1" dirty="0" smtClean="0"/>
              <a:t>14. procedure</a:t>
            </a:r>
          </a:p>
          <a:p>
            <a:r>
              <a:rPr lang="en-US" b="1" dirty="0" smtClean="0"/>
              <a:t>15. photocopies</a:t>
            </a:r>
          </a:p>
          <a:p>
            <a:r>
              <a:rPr lang="en-US" b="1" dirty="0" smtClean="0"/>
              <a:t>16. filing</a:t>
            </a:r>
          </a:p>
          <a:p>
            <a:r>
              <a:rPr lang="en-US" b="1" dirty="0" smtClean="0"/>
              <a:t>17. process</a:t>
            </a:r>
          </a:p>
          <a:p>
            <a:r>
              <a:rPr lang="en-US" b="1" dirty="0" smtClean="0"/>
              <a:t>18. microchip</a:t>
            </a:r>
          </a:p>
          <a:p>
            <a:r>
              <a:rPr lang="en-US" b="1" dirty="0" smtClean="0"/>
              <a:t>19. mathematics</a:t>
            </a:r>
          </a:p>
          <a:p>
            <a:r>
              <a:rPr lang="en-US" b="1" dirty="0" smtClean="0"/>
              <a:t>20. serviceable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12. Oh, Canada!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rural</a:t>
            </a:r>
          </a:p>
          <a:p>
            <a:r>
              <a:rPr lang="en-US" b="1" dirty="0" smtClean="0"/>
              <a:t>2. arctic</a:t>
            </a:r>
          </a:p>
          <a:p>
            <a:r>
              <a:rPr lang="en-US" b="1" dirty="0" smtClean="0"/>
              <a:t>3. compass</a:t>
            </a:r>
          </a:p>
          <a:p>
            <a:r>
              <a:rPr lang="en-US" b="1" dirty="0" smtClean="0"/>
              <a:t>4. blizzards</a:t>
            </a:r>
          </a:p>
          <a:p>
            <a:r>
              <a:rPr lang="en-US" b="1" dirty="0" smtClean="0"/>
              <a:t>5. latitude</a:t>
            </a:r>
          </a:p>
          <a:p>
            <a:r>
              <a:rPr lang="en-US" b="1" dirty="0" smtClean="0"/>
              <a:t>6. Inuit</a:t>
            </a:r>
          </a:p>
          <a:p>
            <a:r>
              <a:rPr lang="en-US" b="1" dirty="0" smtClean="0"/>
              <a:t>7. colony</a:t>
            </a:r>
          </a:p>
          <a:p>
            <a:r>
              <a:rPr lang="en-US" b="1" dirty="0" smtClean="0"/>
              <a:t>8. prairie</a:t>
            </a:r>
          </a:p>
          <a:p>
            <a:r>
              <a:rPr lang="en-US" b="1" dirty="0" smtClean="0"/>
              <a:t>9. mosquito</a:t>
            </a:r>
          </a:p>
          <a:p>
            <a:r>
              <a:rPr lang="en-US" b="1" dirty="0" smtClean="0"/>
              <a:t>10. longitude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urban</a:t>
            </a:r>
          </a:p>
          <a:p>
            <a:r>
              <a:rPr lang="en-US" b="1" dirty="0" smtClean="0"/>
              <a:t>12. native</a:t>
            </a:r>
          </a:p>
          <a:p>
            <a:r>
              <a:rPr lang="en-US" b="1" dirty="0" smtClean="0"/>
              <a:t>13. district</a:t>
            </a:r>
          </a:p>
          <a:p>
            <a:r>
              <a:rPr lang="en-US" b="1" dirty="0" smtClean="0"/>
              <a:t>14. boundary</a:t>
            </a:r>
          </a:p>
          <a:p>
            <a:r>
              <a:rPr lang="en-US" b="1" dirty="0" smtClean="0"/>
              <a:t>15. refugees</a:t>
            </a:r>
          </a:p>
          <a:p>
            <a:r>
              <a:rPr lang="en-US" b="1" dirty="0" smtClean="0"/>
              <a:t>16. graph</a:t>
            </a:r>
          </a:p>
          <a:p>
            <a:r>
              <a:rPr lang="en-US" b="1" dirty="0" smtClean="0"/>
              <a:t>17. </a:t>
            </a:r>
            <a:r>
              <a:rPr lang="en-US" b="1" dirty="0" err="1" smtClean="0"/>
              <a:t>chinook</a:t>
            </a:r>
            <a:endParaRPr lang="en-US" b="1" dirty="0" smtClean="0"/>
          </a:p>
          <a:p>
            <a:r>
              <a:rPr lang="en-US" b="1" dirty="0" smtClean="0"/>
              <a:t>18. pioneer</a:t>
            </a:r>
          </a:p>
          <a:p>
            <a:r>
              <a:rPr lang="en-US" b="1" dirty="0" smtClean="0"/>
              <a:t>19. geography</a:t>
            </a:r>
          </a:p>
          <a:p>
            <a:r>
              <a:rPr lang="en-US" b="1" dirty="0" smtClean="0"/>
              <a:t>20. wilderness</a:t>
            </a:r>
          </a:p>
          <a:p>
            <a:endParaRPr lang="en-CA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13. Canada: Law and Government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swear</a:t>
            </a:r>
          </a:p>
          <a:p>
            <a:r>
              <a:rPr lang="en-US" b="1" dirty="0" smtClean="0"/>
              <a:t>2. cabinet</a:t>
            </a:r>
          </a:p>
          <a:p>
            <a:r>
              <a:rPr lang="en-US" b="1" dirty="0" smtClean="0"/>
              <a:t>3. civilian</a:t>
            </a:r>
          </a:p>
          <a:p>
            <a:r>
              <a:rPr lang="en-US" b="1" dirty="0" smtClean="0"/>
              <a:t>4. democracy</a:t>
            </a:r>
          </a:p>
          <a:p>
            <a:r>
              <a:rPr lang="en-US" b="1" dirty="0" smtClean="0"/>
              <a:t>5. regulation</a:t>
            </a:r>
          </a:p>
          <a:p>
            <a:r>
              <a:rPr lang="en-US" b="1" dirty="0" smtClean="0"/>
              <a:t>6. jury</a:t>
            </a:r>
          </a:p>
          <a:p>
            <a:r>
              <a:rPr lang="en-US" b="1" dirty="0" smtClean="0"/>
              <a:t>7. pardon</a:t>
            </a:r>
          </a:p>
          <a:p>
            <a:r>
              <a:rPr lang="en-US" b="1" dirty="0" smtClean="0"/>
              <a:t>8. citizen</a:t>
            </a:r>
          </a:p>
          <a:p>
            <a:r>
              <a:rPr lang="en-US" b="1" dirty="0" smtClean="0"/>
              <a:t>9. convention</a:t>
            </a:r>
          </a:p>
          <a:p>
            <a:r>
              <a:rPr lang="en-US" b="1" dirty="0" smtClean="0"/>
              <a:t>10. parliament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elect</a:t>
            </a:r>
          </a:p>
          <a:p>
            <a:r>
              <a:rPr lang="en-US" b="1" dirty="0" smtClean="0"/>
              <a:t>12. federal</a:t>
            </a:r>
          </a:p>
          <a:p>
            <a:r>
              <a:rPr lang="en-US" b="1" dirty="0" smtClean="0"/>
              <a:t>13. suspect</a:t>
            </a:r>
          </a:p>
          <a:p>
            <a:r>
              <a:rPr lang="en-US" b="1" dirty="0" smtClean="0"/>
              <a:t>14. senate</a:t>
            </a:r>
          </a:p>
          <a:p>
            <a:r>
              <a:rPr lang="en-US" b="1" dirty="0" smtClean="0"/>
              <a:t>15. legislation</a:t>
            </a:r>
          </a:p>
          <a:p>
            <a:r>
              <a:rPr lang="en-US" b="1" dirty="0" smtClean="0"/>
              <a:t>16. ballot</a:t>
            </a:r>
          </a:p>
          <a:p>
            <a:r>
              <a:rPr lang="en-US" b="1" dirty="0" smtClean="0"/>
              <a:t>17. justice</a:t>
            </a:r>
          </a:p>
          <a:p>
            <a:r>
              <a:rPr lang="en-US" b="1" dirty="0" smtClean="0"/>
              <a:t>18. witness</a:t>
            </a:r>
          </a:p>
          <a:p>
            <a:r>
              <a:rPr lang="en-US" b="1" dirty="0" smtClean="0"/>
              <a:t>19. government</a:t>
            </a:r>
          </a:p>
          <a:p>
            <a:r>
              <a:rPr lang="en-US" b="1" dirty="0" smtClean="0"/>
              <a:t>20. confederation</a:t>
            </a:r>
            <a:endParaRPr lang="en-CA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14. Money Talks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broker</a:t>
            </a:r>
          </a:p>
          <a:p>
            <a:r>
              <a:rPr lang="en-US" b="1" dirty="0" smtClean="0"/>
              <a:t>2. capital</a:t>
            </a:r>
          </a:p>
          <a:p>
            <a:r>
              <a:rPr lang="en-US" b="1" dirty="0" smtClean="0"/>
              <a:t>3. overdue</a:t>
            </a:r>
          </a:p>
          <a:p>
            <a:r>
              <a:rPr lang="en-US" b="1" dirty="0" smtClean="0"/>
              <a:t>4. remit</a:t>
            </a:r>
          </a:p>
          <a:p>
            <a:r>
              <a:rPr lang="en-US" b="1" dirty="0" smtClean="0"/>
              <a:t>5. preferred</a:t>
            </a:r>
          </a:p>
          <a:p>
            <a:r>
              <a:rPr lang="en-US" b="1" dirty="0" smtClean="0"/>
              <a:t>6. afford</a:t>
            </a:r>
          </a:p>
          <a:p>
            <a:r>
              <a:rPr lang="en-US" b="1" dirty="0" smtClean="0"/>
              <a:t>7. account</a:t>
            </a:r>
          </a:p>
          <a:p>
            <a:r>
              <a:rPr lang="en-US" b="1" dirty="0" smtClean="0"/>
              <a:t>8. percent</a:t>
            </a:r>
          </a:p>
          <a:p>
            <a:r>
              <a:rPr lang="en-US" b="1" dirty="0" smtClean="0"/>
              <a:t>9. wholesale</a:t>
            </a:r>
          </a:p>
          <a:p>
            <a:r>
              <a:rPr lang="en-US" b="1" dirty="0" smtClean="0"/>
              <a:t>10. investment</a:t>
            </a:r>
          </a:p>
          <a:p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finance</a:t>
            </a:r>
          </a:p>
          <a:p>
            <a:r>
              <a:rPr lang="en-US" b="1" dirty="0" smtClean="0"/>
              <a:t>12. commerce</a:t>
            </a:r>
          </a:p>
          <a:p>
            <a:r>
              <a:rPr lang="en-US" b="1" dirty="0" smtClean="0"/>
              <a:t>13. proceeds</a:t>
            </a:r>
          </a:p>
          <a:p>
            <a:r>
              <a:rPr lang="en-US" b="1" dirty="0" smtClean="0"/>
              <a:t>14. vault</a:t>
            </a:r>
          </a:p>
          <a:p>
            <a:r>
              <a:rPr lang="en-US" b="1" dirty="0" smtClean="0"/>
              <a:t>15. overdrawn</a:t>
            </a:r>
          </a:p>
          <a:p>
            <a:r>
              <a:rPr lang="en-US" b="1" dirty="0" smtClean="0"/>
              <a:t>16. deposit</a:t>
            </a:r>
          </a:p>
          <a:p>
            <a:r>
              <a:rPr lang="en-US" b="1" dirty="0" smtClean="0"/>
              <a:t>17. inflation</a:t>
            </a:r>
          </a:p>
          <a:p>
            <a:r>
              <a:rPr lang="en-US" b="1" dirty="0" smtClean="0"/>
              <a:t>18. receipt</a:t>
            </a:r>
          </a:p>
          <a:p>
            <a:r>
              <a:rPr lang="en-US" b="1" dirty="0" smtClean="0"/>
              <a:t>19. profit</a:t>
            </a:r>
          </a:p>
          <a:p>
            <a:r>
              <a:rPr lang="en-US" b="1" dirty="0" smtClean="0"/>
              <a:t>20. cash register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15. Employment Agency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management</a:t>
            </a:r>
          </a:p>
          <a:p>
            <a:r>
              <a:rPr lang="en-US" b="1" dirty="0" smtClean="0"/>
              <a:t>2. ambition</a:t>
            </a:r>
          </a:p>
          <a:p>
            <a:r>
              <a:rPr lang="en-US" b="1" dirty="0" smtClean="0"/>
              <a:t>3. applied</a:t>
            </a:r>
          </a:p>
          <a:p>
            <a:r>
              <a:rPr lang="en-US" b="1" dirty="0" smtClean="0"/>
              <a:t>4. lawyer</a:t>
            </a:r>
          </a:p>
          <a:p>
            <a:r>
              <a:rPr lang="en-US" b="1" dirty="0" smtClean="0"/>
              <a:t>5. aviator</a:t>
            </a:r>
          </a:p>
          <a:p>
            <a:r>
              <a:rPr lang="en-US" b="1" dirty="0" smtClean="0"/>
              <a:t>6. employee</a:t>
            </a:r>
          </a:p>
          <a:p>
            <a:r>
              <a:rPr lang="en-US" b="1" dirty="0" smtClean="0"/>
              <a:t>7. firefighter</a:t>
            </a:r>
          </a:p>
          <a:p>
            <a:r>
              <a:rPr lang="en-US" b="1" dirty="0" smtClean="0"/>
              <a:t>8. engineer</a:t>
            </a:r>
          </a:p>
          <a:p>
            <a:r>
              <a:rPr lang="en-US" b="1" dirty="0" smtClean="0"/>
              <a:t>9. electrician</a:t>
            </a:r>
          </a:p>
          <a:p>
            <a:r>
              <a:rPr lang="en-US" b="1" dirty="0" smtClean="0"/>
              <a:t>10. offered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plumber</a:t>
            </a:r>
          </a:p>
          <a:p>
            <a:r>
              <a:rPr lang="en-US" b="1" dirty="0" smtClean="0"/>
              <a:t>12. refer</a:t>
            </a:r>
          </a:p>
          <a:p>
            <a:r>
              <a:rPr lang="en-US" b="1" dirty="0" smtClean="0"/>
              <a:t>13. postal</a:t>
            </a:r>
          </a:p>
          <a:p>
            <a:r>
              <a:rPr lang="en-US" b="1" dirty="0" smtClean="0"/>
              <a:t>14. salary</a:t>
            </a:r>
          </a:p>
          <a:p>
            <a:r>
              <a:rPr lang="en-US" b="1" dirty="0" smtClean="0"/>
              <a:t>15. dutiful</a:t>
            </a:r>
          </a:p>
          <a:p>
            <a:r>
              <a:rPr lang="en-US" b="1" dirty="0" smtClean="0"/>
              <a:t>16. treasurer</a:t>
            </a:r>
          </a:p>
          <a:p>
            <a:r>
              <a:rPr lang="en-US" b="1" dirty="0" smtClean="0"/>
              <a:t>17. machinery</a:t>
            </a:r>
          </a:p>
          <a:p>
            <a:r>
              <a:rPr lang="en-US" b="1" dirty="0" smtClean="0"/>
              <a:t>18. occupation</a:t>
            </a:r>
          </a:p>
          <a:p>
            <a:r>
              <a:rPr lang="en-US" b="1" dirty="0" smtClean="0"/>
              <a:t>19. manufacture</a:t>
            </a:r>
          </a:p>
          <a:p>
            <a:r>
              <a:rPr lang="en-US" b="1" dirty="0" smtClean="0"/>
              <a:t>20. errand</a:t>
            </a:r>
            <a:endParaRPr lang="en-CA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16. At the Restaurant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CA" smtClean="0"/>
              <a:t>1</a:t>
            </a:r>
            <a:r>
              <a:rPr lang="en-CA" smtClean="0"/>
              <a:t>. </a:t>
            </a:r>
            <a:r>
              <a:rPr lang="en-CA" smtClean="0"/>
              <a:t>odours</a:t>
            </a:r>
            <a:endParaRPr lang="en-CA" smtClean="0"/>
          </a:p>
          <a:p>
            <a:r>
              <a:rPr lang="en-CA" smtClean="0"/>
              <a:t>2</a:t>
            </a:r>
            <a:r>
              <a:rPr lang="en-CA" smtClean="0"/>
              <a:t>. </a:t>
            </a:r>
            <a:r>
              <a:rPr lang="en-CA" smtClean="0"/>
              <a:t>halves</a:t>
            </a:r>
            <a:endParaRPr lang="en-CA" smtClean="0"/>
          </a:p>
          <a:p>
            <a:r>
              <a:rPr lang="en-CA" smtClean="0"/>
              <a:t>3</a:t>
            </a:r>
            <a:r>
              <a:rPr lang="en-CA" smtClean="0"/>
              <a:t>. </a:t>
            </a:r>
            <a:r>
              <a:rPr lang="en-CA" smtClean="0"/>
              <a:t>reserve</a:t>
            </a:r>
            <a:endParaRPr lang="en-CA" smtClean="0"/>
          </a:p>
          <a:p>
            <a:r>
              <a:rPr lang="en-CA" smtClean="0"/>
              <a:t>4</a:t>
            </a:r>
            <a:r>
              <a:rPr lang="en-CA" smtClean="0"/>
              <a:t>. </a:t>
            </a:r>
            <a:r>
              <a:rPr lang="en-CA" smtClean="0"/>
              <a:t>calories</a:t>
            </a:r>
            <a:endParaRPr lang="en-CA" smtClean="0"/>
          </a:p>
          <a:p>
            <a:r>
              <a:rPr lang="en-CA" smtClean="0"/>
              <a:t>5</a:t>
            </a:r>
            <a:r>
              <a:rPr lang="en-CA" smtClean="0"/>
              <a:t>. </a:t>
            </a:r>
            <a:r>
              <a:rPr lang="en-CA" smtClean="0"/>
              <a:t>occasion</a:t>
            </a:r>
            <a:endParaRPr lang="en-CA" smtClean="0"/>
          </a:p>
          <a:p>
            <a:r>
              <a:rPr lang="en-CA" smtClean="0"/>
              <a:t>6</a:t>
            </a:r>
            <a:r>
              <a:rPr lang="en-CA" smtClean="0"/>
              <a:t>. </a:t>
            </a:r>
            <a:r>
              <a:rPr lang="en-CA" smtClean="0"/>
              <a:t>digest</a:t>
            </a:r>
            <a:endParaRPr lang="en-CA" smtClean="0"/>
          </a:p>
          <a:p>
            <a:r>
              <a:rPr lang="en-CA" smtClean="0"/>
              <a:t>7</a:t>
            </a:r>
            <a:r>
              <a:rPr lang="en-CA" smtClean="0"/>
              <a:t>. </a:t>
            </a:r>
            <a:r>
              <a:rPr lang="en-CA" smtClean="0"/>
              <a:t>prompt</a:t>
            </a:r>
            <a:endParaRPr lang="en-CA" smtClean="0"/>
          </a:p>
          <a:p>
            <a:r>
              <a:rPr lang="en-CA" smtClean="0"/>
              <a:t>8</a:t>
            </a:r>
            <a:r>
              <a:rPr lang="en-CA" smtClean="0"/>
              <a:t>. </a:t>
            </a:r>
            <a:r>
              <a:rPr lang="en-CA" smtClean="0"/>
              <a:t>example</a:t>
            </a:r>
            <a:endParaRPr lang="en-CA" smtClean="0"/>
          </a:p>
          <a:p>
            <a:r>
              <a:rPr lang="en-CA" smtClean="0"/>
              <a:t>9</a:t>
            </a:r>
            <a:r>
              <a:rPr lang="en-CA" smtClean="0"/>
              <a:t>. </a:t>
            </a:r>
            <a:r>
              <a:rPr lang="en-CA" smtClean="0"/>
              <a:t>stomach</a:t>
            </a:r>
            <a:endParaRPr lang="en-CA" smtClean="0"/>
          </a:p>
          <a:p>
            <a:r>
              <a:rPr lang="en-CA" smtClean="0"/>
              <a:t>10</a:t>
            </a:r>
            <a:r>
              <a:rPr lang="en-CA" smtClean="0"/>
              <a:t>. </a:t>
            </a:r>
            <a:r>
              <a:rPr lang="en-CA" smtClean="0"/>
              <a:t>attention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11. edible</a:t>
            </a:r>
          </a:p>
          <a:p>
            <a:r>
              <a:rPr lang="en-CA" dirty="0" smtClean="0"/>
              <a:t>12. apiece</a:t>
            </a:r>
          </a:p>
          <a:p>
            <a:r>
              <a:rPr lang="en-CA" dirty="0" smtClean="0"/>
              <a:t>13. bouquet</a:t>
            </a:r>
          </a:p>
          <a:p>
            <a:r>
              <a:rPr lang="en-CA" dirty="0" smtClean="0"/>
              <a:t>14. several</a:t>
            </a:r>
          </a:p>
          <a:p>
            <a:r>
              <a:rPr lang="en-CA" dirty="0" smtClean="0"/>
              <a:t>15. irresistible</a:t>
            </a:r>
          </a:p>
          <a:p>
            <a:r>
              <a:rPr lang="en-CA" dirty="0" smtClean="0"/>
              <a:t>16. syrup</a:t>
            </a:r>
          </a:p>
          <a:p>
            <a:r>
              <a:rPr lang="en-CA" dirty="0" smtClean="0"/>
              <a:t>17. walnut</a:t>
            </a:r>
          </a:p>
          <a:p>
            <a:r>
              <a:rPr lang="en-CA" dirty="0" smtClean="0"/>
              <a:t>18. banquet</a:t>
            </a:r>
          </a:p>
          <a:p>
            <a:r>
              <a:rPr lang="en-CA" dirty="0" smtClean="0"/>
              <a:t>19. desserts</a:t>
            </a:r>
          </a:p>
          <a:p>
            <a:r>
              <a:rPr lang="en-CA" dirty="0" smtClean="0"/>
              <a:t>20. comparable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17. Music’s On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major</a:t>
            </a:r>
          </a:p>
          <a:p>
            <a:r>
              <a:rPr lang="en-US" b="1" dirty="0" smtClean="0"/>
              <a:t>2. adjust</a:t>
            </a:r>
          </a:p>
          <a:p>
            <a:r>
              <a:rPr lang="en-US" b="1" dirty="0" smtClean="0"/>
              <a:t>3. volume</a:t>
            </a:r>
          </a:p>
          <a:p>
            <a:r>
              <a:rPr lang="en-US" b="1" dirty="0" smtClean="0"/>
              <a:t>4. musical</a:t>
            </a:r>
          </a:p>
          <a:p>
            <a:r>
              <a:rPr lang="en-US" b="1" dirty="0" smtClean="0"/>
              <a:t>5. accompany</a:t>
            </a:r>
          </a:p>
          <a:p>
            <a:r>
              <a:rPr lang="en-US" b="1" dirty="0" smtClean="0"/>
              <a:t>6. union</a:t>
            </a:r>
          </a:p>
          <a:p>
            <a:r>
              <a:rPr lang="en-US" b="1" dirty="0" smtClean="0"/>
              <a:t>7. rhythm</a:t>
            </a:r>
          </a:p>
          <a:p>
            <a:r>
              <a:rPr lang="en-US" b="1" dirty="0" smtClean="0"/>
              <a:t>8. harmony</a:t>
            </a:r>
          </a:p>
          <a:p>
            <a:r>
              <a:rPr lang="en-US" b="1" dirty="0" smtClean="0"/>
              <a:t>9. batteries</a:t>
            </a:r>
          </a:p>
          <a:p>
            <a:r>
              <a:rPr lang="en-US" b="1" dirty="0" smtClean="0"/>
              <a:t>10. conductor</a:t>
            </a:r>
          </a:p>
          <a:p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vocal</a:t>
            </a:r>
          </a:p>
          <a:p>
            <a:r>
              <a:rPr lang="en-US" b="1" dirty="0" smtClean="0"/>
              <a:t>12. studio</a:t>
            </a:r>
          </a:p>
          <a:p>
            <a:r>
              <a:rPr lang="en-US" b="1" dirty="0" smtClean="0"/>
              <a:t>13. stereo</a:t>
            </a:r>
          </a:p>
          <a:p>
            <a:r>
              <a:rPr lang="en-US" b="1" dirty="0" smtClean="0"/>
              <a:t>14. instruct</a:t>
            </a:r>
          </a:p>
          <a:p>
            <a:r>
              <a:rPr lang="en-US" b="1" dirty="0" smtClean="0"/>
              <a:t>15. organist</a:t>
            </a:r>
          </a:p>
          <a:p>
            <a:r>
              <a:rPr lang="en-US" b="1" dirty="0" smtClean="0"/>
              <a:t>16. guitar</a:t>
            </a:r>
          </a:p>
          <a:p>
            <a:r>
              <a:rPr lang="en-US" b="1" dirty="0" smtClean="0"/>
              <a:t>17. unison</a:t>
            </a:r>
          </a:p>
          <a:p>
            <a:r>
              <a:rPr lang="en-US" b="1" dirty="0" smtClean="0"/>
              <a:t>18. whether</a:t>
            </a:r>
          </a:p>
          <a:p>
            <a:r>
              <a:rPr lang="en-US" b="1" dirty="0" smtClean="0"/>
              <a:t>19. headache</a:t>
            </a:r>
          </a:p>
          <a:p>
            <a:r>
              <a:rPr lang="en-US" b="1" dirty="0" smtClean="0"/>
              <a:t>20. cassette</a:t>
            </a:r>
            <a:endParaRPr lang="en-CA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18. Time on Your Hands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cruise</a:t>
            </a:r>
          </a:p>
          <a:p>
            <a:r>
              <a:rPr lang="en-US" b="1" dirty="0" smtClean="0"/>
              <a:t>2. realize</a:t>
            </a:r>
          </a:p>
          <a:p>
            <a:r>
              <a:rPr lang="en-US" b="1" dirty="0" smtClean="0"/>
              <a:t>3. annual</a:t>
            </a:r>
          </a:p>
          <a:p>
            <a:r>
              <a:rPr lang="en-US" b="1" dirty="0" smtClean="0"/>
              <a:t>4. postpone</a:t>
            </a:r>
          </a:p>
          <a:p>
            <a:r>
              <a:rPr lang="en-US" b="1" dirty="0" smtClean="0"/>
              <a:t>5. anniversary</a:t>
            </a:r>
          </a:p>
          <a:p>
            <a:r>
              <a:rPr lang="en-US" b="1" dirty="0" smtClean="0"/>
              <a:t>6. awhile</a:t>
            </a:r>
          </a:p>
          <a:p>
            <a:r>
              <a:rPr lang="en-US" b="1" dirty="0" smtClean="0"/>
              <a:t>7. laundry</a:t>
            </a:r>
          </a:p>
          <a:p>
            <a:r>
              <a:rPr lang="en-US" b="1" dirty="0" smtClean="0"/>
              <a:t>8. navigate</a:t>
            </a:r>
          </a:p>
          <a:p>
            <a:r>
              <a:rPr lang="en-US" b="1" dirty="0" smtClean="0"/>
              <a:t>9. festival</a:t>
            </a:r>
          </a:p>
          <a:p>
            <a:r>
              <a:rPr lang="en-US" b="1" dirty="0" smtClean="0"/>
              <a:t>10. transportation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tennis</a:t>
            </a:r>
          </a:p>
          <a:p>
            <a:r>
              <a:rPr lang="en-US" b="1" dirty="0" smtClean="0"/>
              <a:t>12. reality</a:t>
            </a:r>
          </a:p>
          <a:p>
            <a:r>
              <a:rPr lang="en-US" b="1" dirty="0" smtClean="0"/>
              <a:t>13. punctual</a:t>
            </a:r>
          </a:p>
          <a:p>
            <a:r>
              <a:rPr lang="en-US" b="1" dirty="0" smtClean="0"/>
              <a:t>14. constant</a:t>
            </a:r>
          </a:p>
          <a:p>
            <a:r>
              <a:rPr lang="en-US" b="1" dirty="0" smtClean="0"/>
              <a:t>15. relations</a:t>
            </a:r>
          </a:p>
          <a:p>
            <a:r>
              <a:rPr lang="en-US" b="1" dirty="0" smtClean="0"/>
              <a:t>16. journey</a:t>
            </a:r>
          </a:p>
          <a:p>
            <a:r>
              <a:rPr lang="en-US" b="1" dirty="0" smtClean="0"/>
              <a:t>17. celebrate</a:t>
            </a:r>
          </a:p>
          <a:p>
            <a:r>
              <a:rPr lang="en-US" b="1" dirty="0" smtClean="0"/>
              <a:t>18. presence</a:t>
            </a:r>
          </a:p>
          <a:p>
            <a:r>
              <a:rPr lang="en-US" b="1" dirty="0" smtClean="0"/>
              <a:t>19. commence</a:t>
            </a:r>
          </a:p>
          <a:p>
            <a:r>
              <a:rPr lang="en-US" b="1" dirty="0" smtClean="0"/>
              <a:t>20. presently</a:t>
            </a:r>
            <a:endParaRPr lang="en-C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1.	Identify Yourself</a:t>
            </a:r>
            <a:endParaRPr lang="en-CA" b="1" i="1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1. youth</a:t>
            </a:r>
          </a:p>
          <a:p>
            <a:r>
              <a:rPr lang="en-US" b="1" dirty="0" smtClean="0"/>
              <a:t>2. adults</a:t>
            </a:r>
          </a:p>
          <a:p>
            <a:r>
              <a:rPr lang="en-US" b="1" dirty="0" smtClean="0"/>
              <a:t>3. admire</a:t>
            </a:r>
          </a:p>
          <a:p>
            <a:r>
              <a:rPr lang="en-US" b="1" dirty="0" smtClean="0"/>
              <a:t>4. lovable</a:t>
            </a:r>
          </a:p>
          <a:p>
            <a:r>
              <a:rPr lang="en-US" b="1" dirty="0" smtClean="0"/>
              <a:t>5. reliable</a:t>
            </a:r>
          </a:p>
          <a:p>
            <a:r>
              <a:rPr lang="en-US" b="1" dirty="0" smtClean="0"/>
              <a:t>6. social</a:t>
            </a:r>
          </a:p>
          <a:p>
            <a:r>
              <a:rPr lang="en-US" b="1" dirty="0" smtClean="0"/>
              <a:t>7. contented</a:t>
            </a:r>
          </a:p>
          <a:p>
            <a:r>
              <a:rPr lang="en-US" b="1" dirty="0" smtClean="0"/>
              <a:t>8. elated</a:t>
            </a:r>
          </a:p>
          <a:p>
            <a:r>
              <a:rPr lang="en-US" b="1" dirty="0" smtClean="0"/>
              <a:t>9. focus</a:t>
            </a:r>
          </a:p>
          <a:p>
            <a:r>
              <a:rPr lang="en-US" b="1" dirty="0" smtClean="0"/>
              <a:t>10. honesty</a:t>
            </a:r>
            <a:endParaRPr lang="en-CA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495800" y="14478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11. sensitive</a:t>
            </a:r>
          </a:p>
          <a:p>
            <a:r>
              <a:rPr lang="en-US" b="1" dirty="0" smtClean="0"/>
              <a:t>12. internal</a:t>
            </a:r>
          </a:p>
          <a:p>
            <a:r>
              <a:rPr lang="en-US" b="1" dirty="0" smtClean="0"/>
              <a:t>13. perfect</a:t>
            </a:r>
          </a:p>
          <a:p>
            <a:r>
              <a:rPr lang="en-US" b="1" dirty="0" smtClean="0"/>
              <a:t>14. reflect</a:t>
            </a:r>
          </a:p>
          <a:p>
            <a:r>
              <a:rPr lang="en-US" b="1" dirty="0" smtClean="0"/>
              <a:t>15. kindred</a:t>
            </a:r>
          </a:p>
          <a:p>
            <a:r>
              <a:rPr lang="en-US" b="1" dirty="0" smtClean="0"/>
              <a:t>16. aware</a:t>
            </a:r>
          </a:p>
          <a:p>
            <a:r>
              <a:rPr lang="en-US" b="1" dirty="0" smtClean="0"/>
              <a:t>17. generous</a:t>
            </a:r>
          </a:p>
          <a:p>
            <a:r>
              <a:rPr lang="en-US" b="1" dirty="0" smtClean="0"/>
              <a:t>18. original</a:t>
            </a:r>
          </a:p>
          <a:p>
            <a:r>
              <a:rPr lang="en-US" b="1" dirty="0" smtClean="0"/>
              <a:t>19. independent</a:t>
            </a:r>
          </a:p>
          <a:p>
            <a:r>
              <a:rPr lang="en-US" b="1" dirty="0" smtClean="0"/>
              <a:t>20. developments</a:t>
            </a:r>
            <a:br>
              <a:rPr lang="en-US" b="1" dirty="0" smtClean="0"/>
            </a:b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19. The Class Trip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route</a:t>
            </a:r>
          </a:p>
          <a:p>
            <a:r>
              <a:rPr lang="en-US" b="1" dirty="0" smtClean="0"/>
              <a:t>2. obtain</a:t>
            </a:r>
          </a:p>
          <a:p>
            <a:r>
              <a:rPr lang="en-US" b="1" dirty="0" smtClean="0"/>
              <a:t>3. admission</a:t>
            </a:r>
          </a:p>
          <a:p>
            <a:r>
              <a:rPr lang="en-US" b="1" dirty="0" smtClean="0"/>
              <a:t>4. supervise</a:t>
            </a:r>
          </a:p>
          <a:p>
            <a:r>
              <a:rPr lang="en-US" b="1" dirty="0" smtClean="0"/>
              <a:t>5. permission</a:t>
            </a:r>
          </a:p>
          <a:p>
            <a:r>
              <a:rPr lang="en-US" b="1" dirty="0" smtClean="0"/>
              <a:t>6. permitted</a:t>
            </a:r>
          </a:p>
          <a:p>
            <a:r>
              <a:rPr lang="en-US" b="1" dirty="0" smtClean="0"/>
              <a:t>7. scholar</a:t>
            </a:r>
          </a:p>
          <a:p>
            <a:r>
              <a:rPr lang="en-US" b="1" dirty="0" smtClean="0"/>
              <a:t>8. lecture</a:t>
            </a:r>
          </a:p>
          <a:p>
            <a:r>
              <a:rPr lang="en-US" b="1" dirty="0" smtClean="0"/>
              <a:t>9. companion</a:t>
            </a:r>
          </a:p>
          <a:p>
            <a:r>
              <a:rPr lang="en-US" b="1" dirty="0" smtClean="0"/>
              <a:t>10. university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b="1" dirty="0" smtClean="0"/>
              <a:t>11. clamour</a:t>
            </a:r>
          </a:p>
          <a:p>
            <a:r>
              <a:rPr lang="en-US" b="1" dirty="0" smtClean="0"/>
              <a:t>12. farewell</a:t>
            </a:r>
          </a:p>
          <a:p>
            <a:r>
              <a:rPr lang="en-US" b="1" dirty="0" smtClean="0"/>
              <a:t>13. depressed</a:t>
            </a:r>
          </a:p>
          <a:p>
            <a:r>
              <a:rPr lang="en-US" b="1" dirty="0" smtClean="0"/>
              <a:t>14. maintain</a:t>
            </a:r>
          </a:p>
          <a:p>
            <a:r>
              <a:rPr lang="en-US" b="1" dirty="0" smtClean="0"/>
              <a:t>15. examination</a:t>
            </a:r>
          </a:p>
          <a:p>
            <a:r>
              <a:rPr lang="en-US" b="1" dirty="0" smtClean="0"/>
              <a:t>16. college</a:t>
            </a:r>
          </a:p>
          <a:p>
            <a:r>
              <a:rPr lang="en-US" b="1" dirty="0" smtClean="0"/>
              <a:t>17. graduation</a:t>
            </a:r>
          </a:p>
          <a:p>
            <a:r>
              <a:rPr lang="en-US" b="1" dirty="0" smtClean="0"/>
              <a:t>18. assignment</a:t>
            </a:r>
          </a:p>
          <a:p>
            <a:r>
              <a:rPr lang="en-US" b="1" dirty="0" smtClean="0"/>
              <a:t>19. disappointed</a:t>
            </a:r>
          </a:p>
          <a:p>
            <a:r>
              <a:rPr lang="en-US" b="1" dirty="0" smtClean="0"/>
              <a:t>20. destination</a:t>
            </a:r>
            <a:endParaRPr lang="en-CA" b="1" dirty="0" smtClean="0"/>
          </a:p>
          <a:p>
            <a:endParaRPr lang="en-CA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20. Space, Yes!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cosmos</a:t>
            </a:r>
          </a:p>
          <a:p>
            <a:r>
              <a:rPr lang="en-US" b="1" dirty="0" smtClean="0"/>
              <a:t>2. zodiac</a:t>
            </a:r>
          </a:p>
          <a:p>
            <a:r>
              <a:rPr lang="en-US" b="1" dirty="0" smtClean="0"/>
              <a:t>3. boulder</a:t>
            </a:r>
          </a:p>
          <a:p>
            <a:r>
              <a:rPr lang="en-US" b="1" dirty="0" smtClean="0"/>
              <a:t>4. absolutely</a:t>
            </a:r>
          </a:p>
          <a:p>
            <a:r>
              <a:rPr lang="en-US" b="1" dirty="0" smtClean="0"/>
              <a:t>5. surrounding</a:t>
            </a:r>
          </a:p>
          <a:p>
            <a:r>
              <a:rPr lang="en-US" b="1" dirty="0" smtClean="0"/>
              <a:t>6. galaxy</a:t>
            </a:r>
          </a:p>
          <a:p>
            <a:r>
              <a:rPr lang="en-US" b="1" dirty="0" smtClean="0"/>
              <a:t>7. oxygen</a:t>
            </a:r>
          </a:p>
          <a:p>
            <a:r>
              <a:rPr lang="en-US" b="1" dirty="0" smtClean="0"/>
              <a:t>8. release</a:t>
            </a:r>
          </a:p>
          <a:p>
            <a:r>
              <a:rPr lang="en-US" b="1" dirty="0" smtClean="0"/>
              <a:t>9. dreary</a:t>
            </a:r>
          </a:p>
          <a:p>
            <a:r>
              <a:rPr lang="en-US" b="1" dirty="0" smtClean="0"/>
              <a:t>10. accelerate</a:t>
            </a:r>
            <a:endParaRPr lang="en-US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b="1" dirty="0" smtClean="0"/>
              <a:t>11. eon</a:t>
            </a:r>
          </a:p>
          <a:p>
            <a:r>
              <a:rPr lang="en-CA" b="1" dirty="0" smtClean="0"/>
              <a:t>12. severe</a:t>
            </a:r>
          </a:p>
          <a:p>
            <a:r>
              <a:rPr lang="en-CA" b="1" dirty="0" smtClean="0"/>
              <a:t>13. further</a:t>
            </a:r>
          </a:p>
          <a:p>
            <a:r>
              <a:rPr lang="en-CA" b="1" dirty="0" smtClean="0"/>
              <a:t>14. kilometre</a:t>
            </a:r>
          </a:p>
          <a:p>
            <a:r>
              <a:rPr lang="en-CA" b="1" dirty="0" smtClean="0"/>
              <a:t>15. forbidding</a:t>
            </a:r>
          </a:p>
          <a:p>
            <a:r>
              <a:rPr lang="en-CA" b="1" dirty="0" smtClean="0"/>
              <a:t>16. vapour</a:t>
            </a:r>
          </a:p>
          <a:p>
            <a:r>
              <a:rPr lang="en-CA" b="1" dirty="0" smtClean="0"/>
              <a:t>17. immense</a:t>
            </a:r>
          </a:p>
          <a:p>
            <a:r>
              <a:rPr lang="en-CA" b="1" dirty="0" smtClean="0"/>
              <a:t>18. reverse</a:t>
            </a:r>
          </a:p>
          <a:p>
            <a:r>
              <a:rPr lang="en-CA" b="1" dirty="0" smtClean="0"/>
              <a:t>19. expedition</a:t>
            </a:r>
          </a:p>
          <a:p>
            <a:r>
              <a:rPr lang="en-CA" b="1" dirty="0" smtClean="0"/>
              <a:t>20. constellation</a:t>
            </a:r>
            <a:endParaRPr lang="en-CA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21. </a:t>
            </a:r>
            <a:r>
              <a:rPr lang="en-CA" b="1" dirty="0" err="1" smtClean="0"/>
              <a:t>Sciencespeak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cycle</a:t>
            </a:r>
          </a:p>
          <a:p>
            <a:r>
              <a:rPr lang="en-US" b="1" dirty="0" smtClean="0"/>
              <a:t>2. faucet</a:t>
            </a:r>
          </a:p>
          <a:p>
            <a:r>
              <a:rPr lang="en-US" b="1" dirty="0" smtClean="0"/>
              <a:t>3. alcohol</a:t>
            </a:r>
          </a:p>
          <a:p>
            <a:r>
              <a:rPr lang="en-US" b="1" dirty="0" smtClean="0"/>
              <a:t>4. uranium</a:t>
            </a:r>
          </a:p>
          <a:p>
            <a:r>
              <a:rPr lang="en-US" b="1" dirty="0" smtClean="0"/>
              <a:t>5. aluminum</a:t>
            </a:r>
          </a:p>
          <a:p>
            <a:r>
              <a:rPr lang="en-US" b="1" dirty="0" smtClean="0"/>
              <a:t>6. metal</a:t>
            </a:r>
          </a:p>
          <a:p>
            <a:r>
              <a:rPr lang="en-US" b="1" dirty="0" smtClean="0"/>
              <a:t>7. theory</a:t>
            </a:r>
          </a:p>
          <a:p>
            <a:r>
              <a:rPr lang="en-US" b="1" dirty="0" smtClean="0"/>
              <a:t>8. zoology</a:t>
            </a:r>
          </a:p>
          <a:p>
            <a:r>
              <a:rPr lang="en-US" b="1" dirty="0" smtClean="0"/>
              <a:t>9. insulation</a:t>
            </a:r>
          </a:p>
          <a:p>
            <a:r>
              <a:rPr lang="en-US" b="1" dirty="0" smtClean="0"/>
              <a:t>10. absorbed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11. waste</a:t>
            </a:r>
          </a:p>
          <a:p>
            <a:r>
              <a:rPr lang="en-US" dirty="0" smtClean="0"/>
              <a:t>12. proven</a:t>
            </a:r>
          </a:p>
          <a:p>
            <a:r>
              <a:rPr lang="en-US" dirty="0" smtClean="0"/>
              <a:t>13. genetics</a:t>
            </a:r>
          </a:p>
          <a:p>
            <a:r>
              <a:rPr lang="en-US" dirty="0" smtClean="0"/>
              <a:t>14. fixtures</a:t>
            </a:r>
          </a:p>
          <a:p>
            <a:r>
              <a:rPr lang="en-US" dirty="0" smtClean="0"/>
              <a:t>15. radiation</a:t>
            </a:r>
          </a:p>
          <a:p>
            <a:r>
              <a:rPr lang="en-US" dirty="0" smtClean="0"/>
              <a:t>16. static</a:t>
            </a:r>
          </a:p>
          <a:p>
            <a:r>
              <a:rPr lang="en-US" dirty="0" smtClean="0"/>
              <a:t>17. ecology</a:t>
            </a:r>
          </a:p>
          <a:p>
            <a:r>
              <a:rPr lang="en-US" dirty="0" smtClean="0"/>
              <a:t>18. dissolve</a:t>
            </a:r>
          </a:p>
          <a:p>
            <a:r>
              <a:rPr lang="en-US" dirty="0" smtClean="0"/>
              <a:t>19. geologist</a:t>
            </a:r>
          </a:p>
          <a:p>
            <a:r>
              <a:rPr lang="en-US" dirty="0" smtClean="0"/>
              <a:t>20. synthetic</a:t>
            </a:r>
            <a:endParaRPr lang="en-C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22. Just Suppose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alien</a:t>
            </a:r>
          </a:p>
          <a:p>
            <a:r>
              <a:rPr lang="en-US" b="1" dirty="0" smtClean="0"/>
              <a:t>2. relief</a:t>
            </a:r>
          </a:p>
          <a:p>
            <a:r>
              <a:rPr lang="en-US" b="1" dirty="0" smtClean="0"/>
              <a:t>3. fierce</a:t>
            </a:r>
          </a:p>
          <a:p>
            <a:r>
              <a:rPr lang="en-US" b="1" dirty="0" smtClean="0"/>
              <a:t>4. piercing</a:t>
            </a:r>
          </a:p>
          <a:p>
            <a:r>
              <a:rPr lang="en-US" b="1" dirty="0" smtClean="0"/>
              <a:t>5. sovereign</a:t>
            </a:r>
          </a:p>
          <a:p>
            <a:r>
              <a:rPr lang="en-US" b="1" dirty="0" smtClean="0"/>
              <a:t>6. terror</a:t>
            </a:r>
          </a:p>
          <a:p>
            <a:r>
              <a:rPr lang="en-US" b="1" dirty="0" smtClean="0"/>
              <a:t>7. ceiling</a:t>
            </a:r>
          </a:p>
          <a:p>
            <a:r>
              <a:rPr lang="en-US" b="1" dirty="0" smtClean="0"/>
              <a:t>8. refused</a:t>
            </a:r>
          </a:p>
          <a:p>
            <a:r>
              <a:rPr lang="en-US" b="1" dirty="0" smtClean="0"/>
              <a:t>9. startled</a:t>
            </a:r>
          </a:p>
          <a:p>
            <a:r>
              <a:rPr lang="en-US" b="1" dirty="0" smtClean="0"/>
              <a:t>10. backwards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wrath</a:t>
            </a:r>
          </a:p>
          <a:p>
            <a:r>
              <a:rPr lang="en-US" b="1" dirty="0" smtClean="0"/>
              <a:t>12. revenge</a:t>
            </a:r>
          </a:p>
          <a:p>
            <a:r>
              <a:rPr lang="en-US" b="1" dirty="0" smtClean="0"/>
              <a:t>13. saucer</a:t>
            </a:r>
          </a:p>
          <a:p>
            <a:r>
              <a:rPr lang="en-US" b="1" dirty="0" smtClean="0"/>
              <a:t>14. dwelling</a:t>
            </a:r>
          </a:p>
          <a:p>
            <a:r>
              <a:rPr lang="en-US" b="1" dirty="0" smtClean="0"/>
              <a:t>15. approach</a:t>
            </a:r>
          </a:p>
          <a:p>
            <a:r>
              <a:rPr lang="en-US" b="1" dirty="0" smtClean="0"/>
              <a:t>16. escape</a:t>
            </a:r>
          </a:p>
          <a:p>
            <a:r>
              <a:rPr lang="en-US" b="1" dirty="0" smtClean="0"/>
              <a:t>17. wicked</a:t>
            </a:r>
          </a:p>
          <a:p>
            <a:r>
              <a:rPr lang="en-US" b="1" dirty="0" smtClean="0"/>
              <a:t>18. destroy</a:t>
            </a:r>
          </a:p>
          <a:p>
            <a:r>
              <a:rPr lang="en-US" b="1" dirty="0" smtClean="0"/>
              <a:t>19. capsule</a:t>
            </a:r>
          </a:p>
          <a:p>
            <a:r>
              <a:rPr lang="en-US" b="1" dirty="0" smtClean="0"/>
              <a:t>20. demand</a:t>
            </a:r>
            <a:endParaRPr lang="en-CA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23. Heroes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zeal</a:t>
            </a:r>
          </a:p>
          <a:p>
            <a:r>
              <a:rPr lang="en-US" b="1" dirty="0" smtClean="0"/>
              <a:t>2. menace</a:t>
            </a:r>
          </a:p>
          <a:p>
            <a:r>
              <a:rPr lang="en-US" b="1" dirty="0" smtClean="0"/>
              <a:t>3. punish</a:t>
            </a:r>
          </a:p>
          <a:p>
            <a:r>
              <a:rPr lang="en-US" b="1" dirty="0" smtClean="0"/>
              <a:t>4. mysterious</a:t>
            </a:r>
          </a:p>
          <a:p>
            <a:r>
              <a:rPr lang="en-US" b="1" dirty="0" smtClean="0"/>
              <a:t>5. creator</a:t>
            </a:r>
          </a:p>
          <a:p>
            <a:r>
              <a:rPr lang="en-US" b="1" dirty="0" smtClean="0"/>
              <a:t>6. poetry</a:t>
            </a:r>
          </a:p>
          <a:p>
            <a:r>
              <a:rPr lang="en-US" b="1" dirty="0" smtClean="0"/>
              <a:t>7. despise</a:t>
            </a:r>
          </a:p>
          <a:p>
            <a:r>
              <a:rPr lang="en-US" b="1" dirty="0" smtClean="0"/>
              <a:t>8. rescue</a:t>
            </a:r>
          </a:p>
          <a:p>
            <a:r>
              <a:rPr lang="en-US" b="1" dirty="0" smtClean="0"/>
              <a:t>9. submarine</a:t>
            </a:r>
          </a:p>
          <a:p>
            <a:r>
              <a:rPr lang="en-US" b="1" dirty="0" smtClean="0"/>
              <a:t>10. grateful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legends</a:t>
            </a:r>
          </a:p>
          <a:p>
            <a:r>
              <a:rPr lang="en-US" b="1" dirty="0" smtClean="0"/>
              <a:t>12. conquer</a:t>
            </a:r>
          </a:p>
          <a:p>
            <a:r>
              <a:rPr lang="en-US" b="1" dirty="0" smtClean="0"/>
              <a:t>13. prevent</a:t>
            </a:r>
          </a:p>
          <a:p>
            <a:r>
              <a:rPr lang="en-US" b="1" dirty="0" smtClean="0"/>
              <a:t>14. merchant</a:t>
            </a:r>
          </a:p>
          <a:p>
            <a:r>
              <a:rPr lang="en-US" b="1" dirty="0" smtClean="0"/>
              <a:t>15. literature</a:t>
            </a:r>
          </a:p>
          <a:p>
            <a:r>
              <a:rPr lang="en-US" b="1" dirty="0" smtClean="0"/>
              <a:t>16. humble</a:t>
            </a:r>
          </a:p>
          <a:p>
            <a:r>
              <a:rPr lang="en-US" b="1" dirty="0" smtClean="0"/>
              <a:t>17. recover</a:t>
            </a:r>
          </a:p>
          <a:p>
            <a:r>
              <a:rPr lang="en-US" b="1" dirty="0" smtClean="0"/>
              <a:t>18. paradox</a:t>
            </a:r>
          </a:p>
          <a:p>
            <a:r>
              <a:rPr lang="en-US" b="1" dirty="0" smtClean="0"/>
              <a:t>19. reputation</a:t>
            </a:r>
          </a:p>
          <a:p>
            <a:r>
              <a:rPr lang="en-US" b="1" dirty="0" smtClean="0"/>
              <a:t>20. kidnappers</a:t>
            </a:r>
            <a:endParaRPr lang="en-CA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25. Performance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surely</a:t>
            </a:r>
          </a:p>
          <a:p>
            <a:r>
              <a:rPr lang="en-US" b="1" dirty="0" smtClean="0"/>
              <a:t>2. activity</a:t>
            </a:r>
          </a:p>
          <a:p>
            <a:r>
              <a:rPr lang="en-US" b="1" dirty="0" smtClean="0"/>
              <a:t>3. capacity</a:t>
            </a:r>
          </a:p>
          <a:p>
            <a:r>
              <a:rPr lang="en-US" b="1" dirty="0" smtClean="0"/>
              <a:t>4. ceremony</a:t>
            </a:r>
          </a:p>
          <a:p>
            <a:r>
              <a:rPr lang="en-US" b="1" dirty="0" smtClean="0"/>
              <a:t>5. introduction</a:t>
            </a:r>
          </a:p>
          <a:p>
            <a:r>
              <a:rPr lang="en-US" b="1" dirty="0" smtClean="0"/>
              <a:t>6. hinges</a:t>
            </a:r>
          </a:p>
          <a:p>
            <a:r>
              <a:rPr lang="en-US" b="1" dirty="0" smtClean="0"/>
              <a:t>7. routine</a:t>
            </a:r>
          </a:p>
          <a:p>
            <a:r>
              <a:rPr lang="en-US" b="1" dirty="0" smtClean="0"/>
              <a:t>8. suspense</a:t>
            </a:r>
          </a:p>
          <a:p>
            <a:r>
              <a:rPr lang="en-US" b="1" dirty="0" smtClean="0"/>
              <a:t>9. required</a:t>
            </a:r>
          </a:p>
          <a:p>
            <a:r>
              <a:rPr lang="en-US" b="1" dirty="0" smtClean="0"/>
              <a:t>10. performance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award</a:t>
            </a:r>
          </a:p>
          <a:p>
            <a:r>
              <a:rPr lang="en-US" b="1" dirty="0" smtClean="0"/>
              <a:t>12. theatre</a:t>
            </a:r>
          </a:p>
          <a:p>
            <a:r>
              <a:rPr lang="en-US" b="1" dirty="0" smtClean="0"/>
              <a:t>13. applaud</a:t>
            </a:r>
          </a:p>
          <a:p>
            <a:r>
              <a:rPr lang="en-US" b="1" dirty="0" smtClean="0"/>
              <a:t>14. splendid</a:t>
            </a:r>
          </a:p>
          <a:p>
            <a:r>
              <a:rPr lang="en-US" b="1" dirty="0" smtClean="0"/>
              <a:t>15. excitement</a:t>
            </a:r>
          </a:p>
          <a:p>
            <a:r>
              <a:rPr lang="en-US" b="1" dirty="0" smtClean="0"/>
              <a:t>16. vanity</a:t>
            </a:r>
          </a:p>
          <a:p>
            <a:r>
              <a:rPr lang="en-US" b="1" dirty="0" smtClean="0"/>
              <a:t>17. benefit</a:t>
            </a:r>
          </a:p>
          <a:p>
            <a:r>
              <a:rPr lang="en-US" b="1" dirty="0" smtClean="0"/>
              <a:t>18. prospect</a:t>
            </a:r>
          </a:p>
          <a:p>
            <a:r>
              <a:rPr lang="en-US" b="1" dirty="0" smtClean="0"/>
              <a:t>19. reception</a:t>
            </a:r>
          </a:p>
          <a:p>
            <a:r>
              <a:rPr lang="en-US" b="1" dirty="0" smtClean="0"/>
              <a:t>20. gymnastics</a:t>
            </a:r>
            <a:endParaRPr lang="en-US" b="1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26. Out of the Dream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vista</a:t>
            </a:r>
          </a:p>
          <a:p>
            <a:r>
              <a:rPr lang="en-US" b="1" dirty="0" smtClean="0"/>
              <a:t>2. wizard</a:t>
            </a:r>
          </a:p>
          <a:p>
            <a:r>
              <a:rPr lang="en-US" b="1" dirty="0" smtClean="0"/>
              <a:t>3. sought</a:t>
            </a:r>
          </a:p>
          <a:p>
            <a:r>
              <a:rPr lang="en-US" b="1" dirty="0" smtClean="0"/>
              <a:t>4. religious</a:t>
            </a:r>
          </a:p>
          <a:p>
            <a:r>
              <a:rPr lang="en-US" b="1" dirty="0" smtClean="0"/>
              <a:t>5. lantern</a:t>
            </a:r>
          </a:p>
          <a:p>
            <a:r>
              <a:rPr lang="en-US" b="1" dirty="0" smtClean="0"/>
              <a:t>6. spirit</a:t>
            </a:r>
          </a:p>
          <a:p>
            <a:r>
              <a:rPr lang="en-US" b="1" dirty="0" smtClean="0"/>
              <a:t>7. attachment</a:t>
            </a:r>
          </a:p>
          <a:p>
            <a:r>
              <a:rPr lang="en-US" b="1" dirty="0" smtClean="0"/>
              <a:t>8. passage</a:t>
            </a:r>
          </a:p>
          <a:p>
            <a:r>
              <a:rPr lang="en-US" b="1" dirty="0" smtClean="0"/>
              <a:t>9. pretend</a:t>
            </a:r>
          </a:p>
          <a:p>
            <a:r>
              <a:rPr lang="en-US" b="1" dirty="0" smtClean="0"/>
              <a:t>10. deserve</a:t>
            </a:r>
            <a:endParaRPr lang="en-US" b="1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mirror</a:t>
            </a:r>
          </a:p>
          <a:p>
            <a:r>
              <a:rPr lang="en-US" b="1" dirty="0" smtClean="0"/>
              <a:t>12. beautify</a:t>
            </a:r>
          </a:p>
          <a:p>
            <a:r>
              <a:rPr lang="en-US" b="1" dirty="0" smtClean="0"/>
              <a:t>13. haunted</a:t>
            </a:r>
          </a:p>
          <a:p>
            <a:r>
              <a:rPr lang="en-US" b="1" dirty="0" smtClean="0"/>
              <a:t>14. similar</a:t>
            </a:r>
          </a:p>
          <a:p>
            <a:r>
              <a:rPr lang="en-US" b="1" dirty="0" smtClean="0"/>
              <a:t>15. promising</a:t>
            </a:r>
          </a:p>
          <a:p>
            <a:r>
              <a:rPr lang="en-US" b="1" dirty="0" smtClean="0"/>
              <a:t>16. canvas</a:t>
            </a:r>
          </a:p>
          <a:p>
            <a:r>
              <a:rPr lang="en-US" b="1" dirty="0" smtClean="0"/>
              <a:t>17. diamond</a:t>
            </a:r>
          </a:p>
          <a:p>
            <a:r>
              <a:rPr lang="en-US" b="1" dirty="0" smtClean="0"/>
              <a:t>18. illusion</a:t>
            </a:r>
          </a:p>
          <a:p>
            <a:r>
              <a:rPr lang="en-US" b="1" dirty="0" smtClean="0"/>
              <a:t>19. abstract</a:t>
            </a:r>
          </a:p>
          <a:p>
            <a:r>
              <a:rPr lang="en-US" b="1" dirty="0" smtClean="0"/>
              <a:t>20. predicted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2.  In My Opinion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48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1. advice</a:t>
            </a:r>
          </a:p>
          <a:p>
            <a:r>
              <a:rPr lang="en-US" b="1" dirty="0" smtClean="0"/>
              <a:t>2. advise</a:t>
            </a:r>
          </a:p>
          <a:p>
            <a:r>
              <a:rPr lang="en-US" b="1" dirty="0" smtClean="0"/>
              <a:t>3. effect</a:t>
            </a:r>
          </a:p>
          <a:p>
            <a:r>
              <a:rPr lang="en-US" b="1" dirty="0" smtClean="0"/>
              <a:t>4. affect</a:t>
            </a:r>
            <a:br>
              <a:rPr lang="en-US" b="1" dirty="0" smtClean="0"/>
            </a:br>
            <a:r>
              <a:rPr lang="en-US" b="1" dirty="0" smtClean="0"/>
              <a:t>5. project</a:t>
            </a:r>
          </a:p>
          <a:p>
            <a:r>
              <a:rPr lang="en-US" b="1" dirty="0" smtClean="0"/>
              <a:t>6. confirm</a:t>
            </a:r>
          </a:p>
          <a:p>
            <a:r>
              <a:rPr lang="en-US" b="1" dirty="0" smtClean="0"/>
              <a:t>7. caused</a:t>
            </a:r>
          </a:p>
          <a:p>
            <a:r>
              <a:rPr lang="en-US" b="1" dirty="0" smtClean="0"/>
              <a:t>8. belief</a:t>
            </a:r>
          </a:p>
          <a:p>
            <a:r>
              <a:rPr lang="en-US" b="1" dirty="0" smtClean="0"/>
              <a:t>9. convince</a:t>
            </a:r>
          </a:p>
          <a:p>
            <a:r>
              <a:rPr lang="en-US" b="1" dirty="0" smtClean="0"/>
              <a:t>10. contrary</a:t>
            </a:r>
          </a:p>
          <a:p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11. position</a:t>
            </a:r>
          </a:p>
          <a:p>
            <a:r>
              <a:rPr lang="en-US" b="1" dirty="0" smtClean="0"/>
              <a:t>12. propose</a:t>
            </a:r>
          </a:p>
          <a:p>
            <a:r>
              <a:rPr lang="en-US" b="1" dirty="0" smtClean="0"/>
              <a:t>13. opinion</a:t>
            </a:r>
          </a:p>
          <a:p>
            <a:r>
              <a:rPr lang="en-US" b="1" dirty="0" smtClean="0"/>
              <a:t>14. argument</a:t>
            </a:r>
          </a:p>
          <a:p>
            <a:r>
              <a:rPr lang="en-US" b="1" dirty="0" smtClean="0"/>
              <a:t>15. factual</a:t>
            </a:r>
          </a:p>
          <a:p>
            <a:r>
              <a:rPr lang="en-US" b="1" dirty="0" smtClean="0"/>
              <a:t>16. informed</a:t>
            </a:r>
          </a:p>
          <a:p>
            <a:r>
              <a:rPr lang="en-US" b="1" dirty="0" smtClean="0"/>
              <a:t>17. reasonable</a:t>
            </a:r>
          </a:p>
          <a:p>
            <a:r>
              <a:rPr lang="en-US" b="1" dirty="0" smtClean="0"/>
              <a:t>18. definite</a:t>
            </a:r>
          </a:p>
          <a:p>
            <a:r>
              <a:rPr lang="en-US" b="1" dirty="0" smtClean="0"/>
              <a:t>19. accurate</a:t>
            </a:r>
          </a:p>
          <a:p>
            <a:r>
              <a:rPr lang="en-US" b="1" dirty="0" smtClean="0"/>
              <a:t>20. implied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3. Sports track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keen</a:t>
            </a:r>
          </a:p>
          <a:p>
            <a:r>
              <a:rPr lang="en-US" b="1" dirty="0" smtClean="0"/>
              <a:t>2. effort</a:t>
            </a:r>
          </a:p>
          <a:p>
            <a:r>
              <a:rPr lang="en-US" b="1" dirty="0" smtClean="0"/>
              <a:t>3. referee</a:t>
            </a:r>
          </a:p>
          <a:p>
            <a:r>
              <a:rPr lang="en-US" b="1" dirty="0" smtClean="0"/>
              <a:t>4. arcade</a:t>
            </a:r>
          </a:p>
          <a:p>
            <a:r>
              <a:rPr lang="en-US" b="1" dirty="0" smtClean="0"/>
              <a:t>5. beaten</a:t>
            </a:r>
          </a:p>
          <a:p>
            <a:r>
              <a:rPr lang="en-US" b="1" dirty="0" smtClean="0"/>
              <a:t>6. alley</a:t>
            </a:r>
          </a:p>
          <a:p>
            <a:r>
              <a:rPr lang="en-US" b="1" dirty="0" smtClean="0"/>
              <a:t>7. basketball</a:t>
            </a:r>
          </a:p>
          <a:p>
            <a:r>
              <a:rPr lang="en-US" b="1" dirty="0" smtClean="0"/>
              <a:t>8. champion</a:t>
            </a:r>
          </a:p>
          <a:p>
            <a:r>
              <a:rPr lang="en-US" b="1" dirty="0" smtClean="0"/>
              <a:t>9. lacrosse</a:t>
            </a:r>
          </a:p>
          <a:p>
            <a:r>
              <a:rPr lang="en-US" b="1" dirty="0" smtClean="0"/>
              <a:t>10. competition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decade</a:t>
            </a:r>
          </a:p>
          <a:p>
            <a:r>
              <a:rPr lang="en-US" b="1" dirty="0" smtClean="0"/>
              <a:t>12. lemonade</a:t>
            </a:r>
          </a:p>
          <a:p>
            <a:r>
              <a:rPr lang="en-US" b="1" dirty="0" smtClean="0"/>
              <a:t>13. </a:t>
            </a:r>
            <a:r>
              <a:rPr lang="en-CA" b="1" dirty="0" smtClean="0"/>
              <a:t>defence</a:t>
            </a:r>
          </a:p>
          <a:p>
            <a:r>
              <a:rPr lang="en-US" b="1" dirty="0" smtClean="0"/>
              <a:t>14. excellent</a:t>
            </a:r>
          </a:p>
          <a:p>
            <a:r>
              <a:rPr lang="en-US" b="1" dirty="0" smtClean="0"/>
              <a:t>15. experience</a:t>
            </a:r>
          </a:p>
          <a:p>
            <a:r>
              <a:rPr lang="en-US" b="1" dirty="0" smtClean="0"/>
              <a:t>16. organized</a:t>
            </a:r>
          </a:p>
          <a:p>
            <a:r>
              <a:rPr lang="en-US" b="1" dirty="0" smtClean="0"/>
              <a:t>17. wrestling</a:t>
            </a:r>
          </a:p>
          <a:p>
            <a:r>
              <a:rPr lang="en-US" b="1" dirty="0" smtClean="0"/>
              <a:t>18. physical</a:t>
            </a:r>
          </a:p>
          <a:p>
            <a:r>
              <a:rPr lang="en-US" b="1" dirty="0" smtClean="0"/>
              <a:t>19. stampede</a:t>
            </a:r>
          </a:p>
          <a:p>
            <a:r>
              <a:rPr lang="en-US" b="1" dirty="0" smtClean="0"/>
              <a:t>20. playoff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4.  Can I persuade You?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oblige</a:t>
            </a:r>
          </a:p>
          <a:p>
            <a:r>
              <a:rPr lang="en-US" b="1" dirty="0" smtClean="0"/>
              <a:t>2. guilty</a:t>
            </a:r>
          </a:p>
          <a:p>
            <a:r>
              <a:rPr lang="en-US" b="1" dirty="0" smtClean="0"/>
              <a:t>3. stricter</a:t>
            </a:r>
          </a:p>
          <a:p>
            <a:r>
              <a:rPr lang="en-US" b="1" dirty="0" smtClean="0"/>
              <a:t>4.  conclude</a:t>
            </a:r>
          </a:p>
          <a:p>
            <a:r>
              <a:rPr lang="en-US" b="1" dirty="0" smtClean="0"/>
              <a:t>5. secretive</a:t>
            </a:r>
          </a:p>
          <a:p>
            <a:r>
              <a:rPr lang="en-US" b="1" dirty="0" smtClean="0"/>
              <a:t>6. polls</a:t>
            </a:r>
          </a:p>
          <a:p>
            <a:r>
              <a:rPr lang="en-US" b="1" dirty="0" smtClean="0"/>
              <a:t>7. support</a:t>
            </a:r>
          </a:p>
          <a:p>
            <a:r>
              <a:rPr lang="en-US" b="1" dirty="0" smtClean="0"/>
              <a:t>8. sincere</a:t>
            </a:r>
          </a:p>
          <a:p>
            <a:r>
              <a:rPr lang="en-US" b="1" dirty="0" smtClean="0"/>
              <a:t>9. influence</a:t>
            </a:r>
          </a:p>
          <a:p>
            <a:r>
              <a:rPr lang="en-US" b="1" dirty="0" smtClean="0"/>
              <a:t>10. contrive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avoid</a:t>
            </a:r>
          </a:p>
          <a:p>
            <a:r>
              <a:rPr lang="en-US" b="1" dirty="0" smtClean="0"/>
              <a:t>12. assure</a:t>
            </a:r>
          </a:p>
          <a:p>
            <a:r>
              <a:rPr lang="en-US" b="1" dirty="0" smtClean="0"/>
              <a:t>13. prohibit</a:t>
            </a:r>
          </a:p>
          <a:p>
            <a:r>
              <a:rPr lang="en-US" b="1" dirty="0" smtClean="0"/>
              <a:t>14. concrete</a:t>
            </a:r>
          </a:p>
          <a:p>
            <a:r>
              <a:rPr lang="en-US" b="1" dirty="0" smtClean="0"/>
              <a:t>15. persuade</a:t>
            </a:r>
          </a:p>
          <a:p>
            <a:r>
              <a:rPr lang="en-US" b="1" dirty="0" smtClean="0"/>
              <a:t>16. vague</a:t>
            </a:r>
          </a:p>
          <a:p>
            <a:r>
              <a:rPr lang="en-US" b="1" dirty="0" smtClean="0"/>
              <a:t>17. fertile</a:t>
            </a:r>
          </a:p>
          <a:p>
            <a:r>
              <a:rPr lang="en-US" b="1" dirty="0" smtClean="0"/>
              <a:t>18. apparent</a:t>
            </a:r>
          </a:p>
          <a:p>
            <a:r>
              <a:rPr lang="en-US" b="1" dirty="0" smtClean="0"/>
              <a:t>19. opposite</a:t>
            </a:r>
          </a:p>
          <a:p>
            <a:r>
              <a:rPr lang="en-US" b="1" dirty="0" smtClean="0"/>
              <a:t>20. confuse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i="1" dirty="0" smtClean="0"/>
              <a:t>5. </a:t>
            </a:r>
            <a:r>
              <a:rPr lang="en-CA" b="1" i="1" dirty="0" err="1" smtClean="0"/>
              <a:t>Mediatalk</a:t>
            </a:r>
            <a:r>
              <a:rPr lang="en-CA" b="1" i="1" dirty="0" smtClean="0"/>
              <a:t>: Newspapers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inquire</a:t>
            </a:r>
          </a:p>
          <a:p>
            <a:r>
              <a:rPr lang="en-US" b="1" dirty="0" smtClean="0"/>
              <a:t>2. society</a:t>
            </a:r>
          </a:p>
          <a:p>
            <a:r>
              <a:rPr lang="en-US" b="1" dirty="0" smtClean="0"/>
              <a:t>3. issue</a:t>
            </a:r>
          </a:p>
          <a:p>
            <a:r>
              <a:rPr lang="en-US" b="1" dirty="0" smtClean="0"/>
              <a:t>4. actually</a:t>
            </a:r>
          </a:p>
          <a:p>
            <a:r>
              <a:rPr lang="en-US" b="1" dirty="0" smtClean="0"/>
              <a:t>5. article</a:t>
            </a:r>
          </a:p>
          <a:p>
            <a:r>
              <a:rPr lang="en-US" b="1" dirty="0" smtClean="0"/>
              <a:t>6. revise</a:t>
            </a:r>
          </a:p>
          <a:p>
            <a:r>
              <a:rPr lang="en-US" b="1" dirty="0" smtClean="0"/>
              <a:t>7. entire</a:t>
            </a:r>
          </a:p>
          <a:p>
            <a:r>
              <a:rPr lang="en-US" b="1" dirty="0" smtClean="0"/>
              <a:t>8. material</a:t>
            </a:r>
          </a:p>
          <a:p>
            <a:r>
              <a:rPr lang="en-US" b="1" dirty="0" smtClean="0"/>
              <a:t>9. skeleton</a:t>
            </a:r>
          </a:p>
          <a:p>
            <a:r>
              <a:rPr lang="en-US" b="1" dirty="0" smtClean="0"/>
              <a:t>10. investigate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generally</a:t>
            </a:r>
          </a:p>
          <a:p>
            <a:r>
              <a:rPr lang="en-US" b="1" dirty="0" smtClean="0"/>
              <a:t>12. moderate</a:t>
            </a:r>
          </a:p>
          <a:p>
            <a:r>
              <a:rPr lang="en-US" b="1" dirty="0" smtClean="0"/>
              <a:t>13. signature</a:t>
            </a:r>
          </a:p>
          <a:p>
            <a:r>
              <a:rPr lang="en-US" b="1" dirty="0" smtClean="0"/>
              <a:t>14. autograph</a:t>
            </a:r>
          </a:p>
          <a:p>
            <a:r>
              <a:rPr lang="en-US" b="1" dirty="0" smtClean="0"/>
              <a:t>15. immediate</a:t>
            </a:r>
          </a:p>
          <a:p>
            <a:r>
              <a:rPr lang="en-US" b="1" dirty="0" smtClean="0"/>
              <a:t>16. folks</a:t>
            </a:r>
          </a:p>
          <a:p>
            <a:r>
              <a:rPr lang="en-US" b="1" dirty="0" smtClean="0"/>
              <a:t>17. extend</a:t>
            </a:r>
          </a:p>
          <a:p>
            <a:r>
              <a:rPr lang="en-US" b="1" dirty="0" smtClean="0"/>
              <a:t>18. exactly</a:t>
            </a:r>
          </a:p>
          <a:p>
            <a:r>
              <a:rPr lang="en-US" b="1" dirty="0" smtClean="0"/>
              <a:t>19. column</a:t>
            </a:r>
          </a:p>
          <a:p>
            <a:r>
              <a:rPr lang="en-US" b="1" dirty="0" smtClean="0"/>
              <a:t>20. subscribes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6. The News at Six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fatal</a:t>
            </a:r>
          </a:p>
          <a:p>
            <a:r>
              <a:rPr lang="en-US" b="1" dirty="0" smtClean="0"/>
              <a:t>2. gloomy</a:t>
            </a:r>
          </a:p>
          <a:p>
            <a:r>
              <a:rPr lang="en-US" b="1" dirty="0" smtClean="0"/>
              <a:t>3. invalid</a:t>
            </a:r>
          </a:p>
          <a:p>
            <a:r>
              <a:rPr lang="en-US" b="1" dirty="0" smtClean="0"/>
              <a:t>4. accident</a:t>
            </a:r>
          </a:p>
          <a:p>
            <a:r>
              <a:rPr lang="en-US" b="1" dirty="0" smtClean="0"/>
              <a:t>5. serious</a:t>
            </a:r>
          </a:p>
          <a:p>
            <a:r>
              <a:rPr lang="en-US" b="1" dirty="0" smtClean="0"/>
              <a:t>6. ditch</a:t>
            </a:r>
          </a:p>
          <a:p>
            <a:r>
              <a:rPr lang="en-US" b="1" dirty="0" smtClean="0"/>
              <a:t>7. victim</a:t>
            </a:r>
          </a:p>
          <a:p>
            <a:r>
              <a:rPr lang="en-US" b="1" dirty="0" smtClean="0"/>
              <a:t>8. hospital</a:t>
            </a:r>
          </a:p>
          <a:p>
            <a:r>
              <a:rPr lang="en-US" b="1" dirty="0" smtClean="0"/>
              <a:t>9. occurred</a:t>
            </a:r>
          </a:p>
          <a:p>
            <a:r>
              <a:rPr lang="en-US" b="1" dirty="0" smtClean="0"/>
              <a:t>10. various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urgent</a:t>
            </a:r>
          </a:p>
          <a:p>
            <a:r>
              <a:rPr lang="en-US" b="1" dirty="0" smtClean="0"/>
              <a:t>12. mourners</a:t>
            </a:r>
          </a:p>
          <a:p>
            <a:r>
              <a:rPr lang="en-US" b="1" dirty="0" smtClean="0"/>
              <a:t>13. funeral</a:t>
            </a:r>
          </a:p>
          <a:p>
            <a:r>
              <a:rPr lang="en-US" b="1" dirty="0" smtClean="0"/>
              <a:t>14. scratches</a:t>
            </a:r>
          </a:p>
          <a:p>
            <a:r>
              <a:rPr lang="en-US" b="1" dirty="0" smtClean="0"/>
              <a:t>15. wrecked</a:t>
            </a:r>
          </a:p>
          <a:p>
            <a:r>
              <a:rPr lang="en-US" b="1" dirty="0" smtClean="0"/>
              <a:t>16. worst</a:t>
            </a:r>
          </a:p>
          <a:p>
            <a:r>
              <a:rPr lang="en-US" b="1" dirty="0" smtClean="0"/>
              <a:t>17. medical</a:t>
            </a:r>
          </a:p>
          <a:p>
            <a:r>
              <a:rPr lang="en-US" b="1" dirty="0" smtClean="0"/>
              <a:t>18. continue</a:t>
            </a:r>
          </a:p>
          <a:p>
            <a:r>
              <a:rPr lang="en-US" b="1" dirty="0" smtClean="0"/>
              <a:t>19. </a:t>
            </a:r>
            <a:r>
              <a:rPr lang="en-CA" b="1" dirty="0" smtClean="0"/>
              <a:t>sombre</a:t>
            </a:r>
          </a:p>
          <a:p>
            <a:r>
              <a:rPr lang="en-US" b="1" dirty="0" smtClean="0"/>
              <a:t>20. unconscious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7. The Good, the Bad…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limited</a:t>
            </a:r>
          </a:p>
          <a:p>
            <a:r>
              <a:rPr lang="en-US" b="1" dirty="0" smtClean="0"/>
              <a:t>2. ignorant</a:t>
            </a:r>
          </a:p>
          <a:p>
            <a:r>
              <a:rPr lang="en-US" b="1" dirty="0" smtClean="0"/>
              <a:t>3. you’ve</a:t>
            </a:r>
          </a:p>
          <a:p>
            <a:r>
              <a:rPr lang="en-US" b="1" dirty="0" smtClean="0"/>
              <a:t>4. vigilant</a:t>
            </a:r>
          </a:p>
          <a:p>
            <a:r>
              <a:rPr lang="en-US" b="1" dirty="0" smtClean="0"/>
              <a:t>5. diseases</a:t>
            </a:r>
          </a:p>
          <a:p>
            <a:r>
              <a:rPr lang="en-US" b="1" dirty="0" smtClean="0"/>
              <a:t>6. disasters</a:t>
            </a:r>
          </a:p>
          <a:p>
            <a:r>
              <a:rPr lang="en-US" b="1" dirty="0" smtClean="0"/>
              <a:t>7. valuable</a:t>
            </a:r>
          </a:p>
          <a:p>
            <a:r>
              <a:rPr lang="en-US" b="1" dirty="0" smtClean="0"/>
              <a:t>8. concern</a:t>
            </a:r>
          </a:p>
          <a:p>
            <a:r>
              <a:rPr lang="en-US" b="1" dirty="0" smtClean="0"/>
              <a:t>9. localities</a:t>
            </a:r>
          </a:p>
          <a:p>
            <a:r>
              <a:rPr lang="en-US" b="1" dirty="0" smtClean="0"/>
              <a:t>10. situation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territory</a:t>
            </a:r>
          </a:p>
          <a:p>
            <a:r>
              <a:rPr lang="en-US" b="1" dirty="0" smtClean="0"/>
              <a:t>12. serial</a:t>
            </a:r>
          </a:p>
          <a:p>
            <a:r>
              <a:rPr lang="en-US" b="1" dirty="0" smtClean="0"/>
              <a:t>13. chimney</a:t>
            </a:r>
          </a:p>
          <a:p>
            <a:r>
              <a:rPr lang="en-US" b="1" dirty="0" smtClean="0"/>
              <a:t>14. barometer</a:t>
            </a:r>
          </a:p>
          <a:p>
            <a:r>
              <a:rPr lang="en-US" b="1" dirty="0" smtClean="0"/>
              <a:t>15. absurd</a:t>
            </a:r>
          </a:p>
          <a:p>
            <a:r>
              <a:rPr lang="en-US" b="1" dirty="0" smtClean="0"/>
              <a:t>16. amusement</a:t>
            </a:r>
          </a:p>
          <a:p>
            <a:r>
              <a:rPr lang="en-US" b="1" dirty="0" smtClean="0"/>
              <a:t>17. source</a:t>
            </a:r>
          </a:p>
          <a:p>
            <a:r>
              <a:rPr lang="en-US" b="1" dirty="0" smtClean="0"/>
              <a:t>18. network</a:t>
            </a:r>
          </a:p>
          <a:p>
            <a:r>
              <a:rPr lang="en-US" b="1" dirty="0" smtClean="0"/>
              <a:t>19. pyramids</a:t>
            </a:r>
          </a:p>
          <a:p>
            <a:r>
              <a:rPr lang="en-US" b="1" dirty="0" smtClean="0"/>
              <a:t>20. nonsense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8.  Advertising Agency</a:t>
            </a:r>
            <a:endParaRPr lang="en-C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1. notify</a:t>
            </a:r>
          </a:p>
          <a:p>
            <a:r>
              <a:rPr lang="en-US" b="1" dirty="0" smtClean="0"/>
              <a:t>2. cautious</a:t>
            </a:r>
          </a:p>
          <a:p>
            <a:r>
              <a:rPr lang="en-US" b="1" dirty="0" smtClean="0"/>
              <a:t>3. contract</a:t>
            </a:r>
          </a:p>
          <a:p>
            <a:r>
              <a:rPr lang="en-US" b="1" dirty="0" smtClean="0"/>
              <a:t>4. surpass</a:t>
            </a:r>
          </a:p>
          <a:p>
            <a:r>
              <a:rPr lang="en-US" b="1" dirty="0" smtClean="0"/>
              <a:t>5. economical</a:t>
            </a:r>
          </a:p>
          <a:p>
            <a:r>
              <a:rPr lang="en-US" b="1" dirty="0" smtClean="0"/>
              <a:t>6. brand</a:t>
            </a:r>
          </a:p>
          <a:p>
            <a:r>
              <a:rPr lang="en-US" b="1" dirty="0" smtClean="0"/>
              <a:t>7. needless</a:t>
            </a:r>
          </a:p>
          <a:p>
            <a:r>
              <a:rPr lang="en-US" b="1" dirty="0" smtClean="0"/>
              <a:t>8. warranty</a:t>
            </a:r>
          </a:p>
          <a:p>
            <a:r>
              <a:rPr lang="en-US" b="1" dirty="0" smtClean="0"/>
              <a:t>9. bargain</a:t>
            </a:r>
          </a:p>
          <a:p>
            <a:r>
              <a:rPr lang="en-US" b="1" dirty="0" smtClean="0"/>
              <a:t>10. satisfied</a:t>
            </a:r>
            <a:endParaRPr lang="en-C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11. client</a:t>
            </a:r>
          </a:p>
          <a:p>
            <a:r>
              <a:rPr lang="en-US" b="1" dirty="0" smtClean="0"/>
              <a:t>12. defective</a:t>
            </a:r>
          </a:p>
          <a:p>
            <a:r>
              <a:rPr lang="en-US" b="1" dirty="0" smtClean="0"/>
              <a:t>13. variety</a:t>
            </a:r>
          </a:p>
          <a:p>
            <a:r>
              <a:rPr lang="en-US" b="1" dirty="0" smtClean="0"/>
              <a:t>14. available</a:t>
            </a:r>
          </a:p>
          <a:p>
            <a:r>
              <a:rPr lang="en-US" b="1" dirty="0" smtClean="0"/>
              <a:t>15. superficial</a:t>
            </a:r>
          </a:p>
          <a:p>
            <a:r>
              <a:rPr lang="en-US" b="1" dirty="0" smtClean="0"/>
              <a:t>16. justify</a:t>
            </a:r>
          </a:p>
          <a:p>
            <a:r>
              <a:rPr lang="en-US" b="1" dirty="0" smtClean="0"/>
              <a:t>17. consumer</a:t>
            </a:r>
          </a:p>
          <a:p>
            <a:r>
              <a:rPr lang="en-US" b="1" dirty="0" smtClean="0"/>
              <a:t>18. complain</a:t>
            </a:r>
          </a:p>
          <a:p>
            <a:r>
              <a:rPr lang="en-US" b="1" dirty="0" smtClean="0"/>
              <a:t>19. superior</a:t>
            </a:r>
          </a:p>
          <a:p>
            <a:r>
              <a:rPr lang="en-US" b="1" dirty="0" smtClean="0"/>
              <a:t>20. catalogue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283</TotalTime>
  <Words>1606</Words>
  <Application>Microsoft Office PowerPoint</Application>
  <PresentationFormat>On-screen Show (4:3)</PresentationFormat>
  <Paragraphs>525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Verve</vt:lpstr>
      <vt:lpstr>Grade 7 Spelling</vt:lpstr>
      <vt:lpstr>1. Identify Yourself</vt:lpstr>
      <vt:lpstr>2.  In My Opinion</vt:lpstr>
      <vt:lpstr>3. Sports track</vt:lpstr>
      <vt:lpstr>4.  Can I persuade You?</vt:lpstr>
      <vt:lpstr>5. Mediatalk: Newspapers</vt:lpstr>
      <vt:lpstr>6. The News at Six</vt:lpstr>
      <vt:lpstr>7. The Good, the Bad…</vt:lpstr>
      <vt:lpstr>8.  Advertising Agency</vt:lpstr>
      <vt:lpstr>9.  Styles and Trends</vt:lpstr>
      <vt:lpstr>10.  Talk to Me</vt:lpstr>
      <vt:lpstr>11. Computerspeak</vt:lpstr>
      <vt:lpstr>12. Oh, Canada!</vt:lpstr>
      <vt:lpstr>13. Canada: Law and Government</vt:lpstr>
      <vt:lpstr>14. Money Talks</vt:lpstr>
      <vt:lpstr>15. Employment Agency</vt:lpstr>
      <vt:lpstr>16. At the Restaurant</vt:lpstr>
      <vt:lpstr>17. Music’s On</vt:lpstr>
      <vt:lpstr>18. Time on Your Hands</vt:lpstr>
      <vt:lpstr>19. The Class Trip</vt:lpstr>
      <vt:lpstr>20. Space, Yes!</vt:lpstr>
      <vt:lpstr>21. Sciencespeak</vt:lpstr>
      <vt:lpstr>22. Just Suppose</vt:lpstr>
      <vt:lpstr>23. Heroes</vt:lpstr>
      <vt:lpstr>25. Performance</vt:lpstr>
      <vt:lpstr>26. Out of the Dream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 7 Spelling</dc:title>
  <dc:creator>School District 8</dc:creator>
  <cp:lastModifiedBy>School District 8</cp:lastModifiedBy>
  <cp:revision>40</cp:revision>
  <dcterms:created xsi:type="dcterms:W3CDTF">2011-09-05T18:24:01Z</dcterms:created>
  <dcterms:modified xsi:type="dcterms:W3CDTF">2012-01-06T02:09:52Z</dcterms:modified>
</cp:coreProperties>
</file>